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itchFamily="2" charset="77"/>
      <p:regular r:id="rId13"/>
      <p:italic r:id="rId14"/>
    </p:embeddedFont>
    <p:embeddedFont>
      <p:font typeface="Nobile" panose="020005030500000200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30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32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Sentiment Analysis: A Powerful Tool for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89" y="51267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Unlock the power of sentiment analysis, a crucial technique in machine learning, to uncover insights from textual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022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55784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533317"/>
            <a:ext cx="24832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B1F58-5BB4-11C9-862B-D5AB388A407D}"/>
              </a:ext>
            </a:extLst>
          </p:cNvPr>
          <p:cNvSpPr/>
          <p:nvPr/>
        </p:nvSpPr>
        <p:spPr>
          <a:xfrm>
            <a:off x="6287809" y="6533317"/>
            <a:ext cx="7693234" cy="37980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DF839-5B32-CFD6-3EDE-05AABCBFA83D}"/>
              </a:ext>
            </a:extLst>
          </p:cNvPr>
          <p:cNvSpPr/>
          <p:nvPr/>
        </p:nvSpPr>
        <p:spPr>
          <a:xfrm>
            <a:off x="12768146" y="7720251"/>
            <a:ext cx="1773044" cy="43129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79B95-0CDE-F717-F512-461F00D8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549" y="5960943"/>
            <a:ext cx="31877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13094018" cy="13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Trends and Opportunities in Sentiment Analysis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" y="2414468"/>
            <a:ext cx="4145161" cy="2561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191" y="5250656"/>
            <a:ext cx="4145161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Multimodal Sentiment Analysis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8191" y="6068378"/>
            <a:ext cx="4145161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diverse data sources for richer sentiment understanding.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2414468"/>
            <a:ext cx="4145161" cy="2561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2560" y="5250656"/>
            <a:ext cx="375594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Advances in Deep Learning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42560" y="5725358"/>
            <a:ext cx="4145161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Unlocking more nuanced and contextual sentiment analysis.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929" y="2414468"/>
            <a:ext cx="4145280" cy="2561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929" y="5250656"/>
            <a:ext cx="332910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Expanding Applications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6929" y="5725358"/>
            <a:ext cx="414528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Applying sentiment analysis to new industries and use cases.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68191" y="7017782"/>
            <a:ext cx="13094018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Sentiment analysis continues to evolve, offering exciting opportunities to drive innovation and impact across various domains.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941C8-9013-4373-8997-736D926A495D}"/>
              </a:ext>
            </a:extLst>
          </p:cNvPr>
          <p:cNvSpPr/>
          <p:nvPr/>
        </p:nvSpPr>
        <p:spPr>
          <a:xfrm>
            <a:off x="12768146" y="7720251"/>
            <a:ext cx="1773044" cy="43129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Sentiment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4049" y="3390424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Sentiment Analysis?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text to determine the underlying emotions or opinions.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29413" y="3390424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Importance in Machine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understanding of customer feedback, social media trends, and more.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6190" y="5805845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4442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 Across Industries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customer service to product development, sentiment analysis has wide-reaching impact.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Understanding Sentiment: Positive, Negative, and Neutral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Positive Sentiment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Conveying approval, satisfaction, or optimism.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Negative Sentiment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Expressing disapproval, dissatisfaction, or pessimism.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Neutral Sentiment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Neither positive nor negative, conveying objectivity.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A07D0-EBEC-EC55-A5B4-9A1AB23C0DD9}"/>
              </a:ext>
            </a:extLst>
          </p:cNvPr>
          <p:cNvSpPr/>
          <p:nvPr/>
        </p:nvSpPr>
        <p:spPr>
          <a:xfrm>
            <a:off x="12768146" y="7720251"/>
            <a:ext cx="1773044" cy="43129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 of Sentiment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customer experiences and address concerns.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Gauge campaign effectiveness and adjust strategies.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127671"/>
            <a:ext cx="3153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Development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areas for improvement based on user feedback.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brand reputation and public sentiment.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98519-BBD8-0E95-DB18-1AB8DF3D84EF}"/>
              </a:ext>
            </a:extLst>
          </p:cNvPr>
          <p:cNvSpPr/>
          <p:nvPr/>
        </p:nvSpPr>
        <p:spPr>
          <a:xfrm>
            <a:off x="12768146" y="7720251"/>
            <a:ext cx="1773044" cy="43129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Collection and Preprocessing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9770" y="2645569"/>
            <a:ext cx="1650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Sourcing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 text data from online reviews, social media, surveys, and more.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94172" y="4489013"/>
            <a:ext cx="2160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 noise, handle misspellings, and standardize formatting.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02387" y="6332458"/>
            <a:ext cx="19978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Text Preprocessing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Tokenize, lemmatize, and apply other natural language processing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Extraction and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Lexical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word choice, n-grams, and sentiment lexicons.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Syntactic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sentence structure, punctuation, and grammatical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Semantic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context, word embeddings, and knowledge bases.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986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the most informative features for sentiment classification.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12FEC0-0A39-3244-71ED-DA92FCDB3357}"/>
              </a:ext>
            </a:extLst>
          </p:cNvPr>
          <p:cNvSpPr/>
          <p:nvPr/>
        </p:nvSpPr>
        <p:spPr>
          <a:xfrm>
            <a:off x="12768146" y="7720251"/>
            <a:ext cx="1773044" cy="43129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" y="500301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Algorithms for Sentiment Analysis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" y="1910239"/>
            <a:ext cx="909638" cy="145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9275" y="2092166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9275" y="2485430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and effective for text classification.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" y="3365778"/>
            <a:ext cx="909638" cy="145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9275" y="3547705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9275" y="3940969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both linear and non-linear relationships.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" y="4821317"/>
            <a:ext cx="909638" cy="145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9275" y="5003244"/>
            <a:ext cx="290619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 Vector Machines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9275" y="5396508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Powerful for high-dimensional text data.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46" y="6276856"/>
            <a:ext cx="909638" cy="14555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9275" y="6458783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Deep Learning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9275" y="6852047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Leverages neural networks for advanced sentiment understanding.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Metrics and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78085"/>
            <a:ext cx="7556421" cy="4431030"/>
          </a:xfrm>
          <a:prstGeom prst="roundRect">
            <a:avLst>
              <a:gd name="adj" fmla="val 46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278570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29294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2941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correctness of the model.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Proportion of true positives among all positive predictions.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Proportion of true positives among all actual positive cases.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18827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8224" y="63319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633198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Harmonic mean of precision and recall.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7843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and Limitations in Sentiment Analysis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784384" y="3306842"/>
            <a:ext cx="504230" cy="504230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52619" y="3390781"/>
            <a:ext cx="1677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1512689" y="3306842"/>
            <a:ext cx="293215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Context Dependency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12689" y="3791426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Accurately interpreting sentiment in complex or ambiguous text.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4038" y="3306842"/>
            <a:ext cx="504230" cy="504230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4826318" y="3390781"/>
            <a:ext cx="21967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5412343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12343" y="4141589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Extending sentiment analysis to diverse languages and cultural contexts.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84384" y="6051709"/>
            <a:ext cx="504230" cy="504230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34879" y="6135648"/>
            <a:ext cx="2031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2"/>
          <p:cNvSpPr/>
          <p:nvPr/>
        </p:nvSpPr>
        <p:spPr>
          <a:xfrm>
            <a:off x="1512689" y="6051709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Sarcasm and Irony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512689" y="6536293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Detecting and handling non-literal expressions of sentiment.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4684038" y="6051709"/>
            <a:ext cx="504230" cy="504230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21912" y="6135648"/>
            <a:ext cx="22848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6"/>
          <p:cNvSpPr/>
          <p:nvPr/>
        </p:nvSpPr>
        <p:spPr>
          <a:xfrm>
            <a:off x="5412343" y="6051709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5412343" y="6536293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Mitigating unintended biases in training data and models.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C57CE8-0850-1EEF-E235-A6CE7B86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14" r="19920"/>
          <a:stretch/>
        </p:blipFill>
        <p:spPr>
          <a:xfrm>
            <a:off x="9144000" y="-2678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476</Words>
  <Application>Microsoft Macintosh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 Padam</cp:lastModifiedBy>
  <cp:revision>4</cp:revision>
  <dcterms:created xsi:type="dcterms:W3CDTF">2024-11-17T11:51:06Z</dcterms:created>
  <dcterms:modified xsi:type="dcterms:W3CDTF">2024-11-17T12:14:29Z</dcterms:modified>
</cp:coreProperties>
</file>